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9" r:id="rId6"/>
    <p:sldId id="263" r:id="rId7"/>
    <p:sldId id="257" r:id="rId8"/>
    <p:sldId id="260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5" r:id="rId21"/>
    <p:sldId id="274" r:id="rId22"/>
    <p:sldId id="276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85194" autoAdjust="0"/>
  </p:normalViewPr>
  <p:slideViewPr>
    <p:cSldViewPr snapToGrid="0">
      <p:cViewPr varScale="1">
        <p:scale>
          <a:sx n="97" d="100"/>
          <a:sy n="97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99438-4F07-45C7-96CE-F7FB9BBE809A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4C50-C4D4-4A7B-9054-0FD7339304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65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wanted a challenge – wanted to learn new skills </a:t>
            </a:r>
            <a:r>
              <a:rPr lang="en-GB" dirty="0" err="1"/>
              <a:t>etc</a:t>
            </a:r>
            <a:endParaRPr lang="en-GB" dirty="0"/>
          </a:p>
          <a:p>
            <a:r>
              <a:rPr lang="en-GB" dirty="0"/>
              <a:t>It’s more interactive</a:t>
            </a:r>
            <a:r>
              <a:rPr lang="en-GB" baseline="0" dirty="0"/>
              <a:t> - can be hard to keep children’s attention</a:t>
            </a:r>
          </a:p>
          <a:p>
            <a:r>
              <a:rPr lang="en-GB" baseline="0" dirty="0"/>
              <a:t>Plenty of websites and apps already available for education – this is the next step</a:t>
            </a:r>
          </a:p>
          <a:p>
            <a:r>
              <a:rPr lang="en-GB" baseline="0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081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After</a:t>
            </a:r>
            <a:r>
              <a:rPr lang="en-GB" baseline="0" dirty="0"/>
              <a:t> completing room 1, the scientist tells the player to go to room 2 where they must complete a series of tasks</a:t>
            </a:r>
          </a:p>
          <a:p>
            <a:r>
              <a:rPr lang="en-GB" baseline="0" dirty="0"/>
              <a:t>To wrap the ship in an invisibility cloak</a:t>
            </a:r>
          </a:p>
          <a:p>
            <a:r>
              <a:rPr lang="en-GB" baseline="0" dirty="0"/>
              <a:t>Player learns for loops and has to apply this</a:t>
            </a:r>
          </a:p>
          <a:p>
            <a:r>
              <a:rPr lang="en-GB" baseline="0" dirty="0"/>
              <a:t>Builds on foundation learnt in first room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556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Builds on foundation learnt in first room. Needs knowledge of if statements alongside the for loop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11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Safe &amp; maze developed</a:t>
            </a:r>
            <a:r>
              <a:rPr lang="en-GB" baseline="0" dirty="0"/>
              <a:t> in </a:t>
            </a:r>
            <a:r>
              <a:rPr lang="en-GB" baseline="0" dirty="0" err="1"/>
              <a:t>blendr</a:t>
            </a:r>
            <a:r>
              <a:rPr lang="en-GB" baseline="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12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Bedroom</a:t>
            </a:r>
          </a:p>
          <a:p>
            <a:r>
              <a:rPr lang="en-GB" dirty="0"/>
              <a:t>Gems</a:t>
            </a:r>
            <a:r>
              <a:rPr lang="en-GB" baseline="0" dirty="0"/>
              <a:t> as variables.</a:t>
            </a:r>
          </a:p>
          <a:p>
            <a:r>
              <a:rPr lang="en-GB" baseline="0" dirty="0" err="1"/>
              <a:t>Yeet</a:t>
            </a:r>
            <a:r>
              <a:rPr lang="en-GB" baseline="0" dirty="0"/>
              <a:t> </a:t>
            </a:r>
            <a:r>
              <a:rPr lang="en-GB" baseline="0" dirty="0" err="1"/>
              <a:t>jems</a:t>
            </a:r>
            <a:r>
              <a:rPr lang="en-GB" baseline="0" dirty="0"/>
              <a:t> at console, magic shaky shake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301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Tested the game ourselves every week</a:t>
            </a:r>
            <a:r>
              <a:rPr lang="en-GB" baseline="0" dirty="0"/>
              <a:t> as part of our agile methodology</a:t>
            </a:r>
          </a:p>
          <a:p>
            <a:r>
              <a:rPr lang="en-GB" baseline="0" dirty="0"/>
              <a:t>Allowed us to identify bugs quickly</a:t>
            </a:r>
          </a:p>
          <a:p>
            <a:r>
              <a:rPr lang="en-GB" baseline="0" dirty="0"/>
              <a:t>Not just bugs, found parts of the game that worked but wanted to improve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2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tested on our</a:t>
            </a:r>
            <a:r>
              <a:rPr lang="en-GB" baseline="0" dirty="0"/>
              <a:t> friends, family members are most importantly are user base –ks3 students</a:t>
            </a:r>
          </a:p>
          <a:p>
            <a:r>
              <a:rPr lang="en-GB" baseline="0" dirty="0"/>
              <a:t>Got James’s cousins to play the game and they gave us some pointers of what worked really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20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</a:t>
            </a:r>
            <a:r>
              <a:rPr lang="en-GB" baseline="0" dirty="0"/>
              <a:t> could add more rooms for more concepts and more levels for more intermediate and advances programming concepts, increasing difficulty</a:t>
            </a:r>
          </a:p>
          <a:p>
            <a:r>
              <a:rPr lang="en-GB" baseline="0" dirty="0"/>
              <a:t>-this escape rooms ends with player taking escape pod – next level could start with them crashed on a planet, finding parts to build a spaceship/escape off the planet?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3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other languages – we’ve chosen java</a:t>
            </a:r>
            <a:r>
              <a:rPr lang="en-GB" baseline="0" dirty="0"/>
              <a:t> for our game, but could be done in any programming language.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Different themes – we chose space because it appeals to wide audience, but could make it so the player can choose what map they went to learn on,</a:t>
            </a:r>
          </a:p>
          <a:p>
            <a:pPr marL="0" indent="0">
              <a:buFontTx/>
              <a:buNone/>
            </a:pPr>
            <a:r>
              <a:rPr lang="en-GB" baseline="0" dirty="0"/>
              <a:t>e.g. a jungle or a pyramid..</a:t>
            </a:r>
          </a:p>
          <a:p>
            <a:pPr marL="0" indent="0">
              <a:buFontTx/>
              <a:buNone/>
            </a:pPr>
            <a:endParaRPr lang="en-GB" dirty="0"/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61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</a:t>
            </a:r>
            <a:r>
              <a:rPr lang="en-GB" baseline="0" dirty="0"/>
              <a:t> more homemade assets and voice acting. Introducing more computing ideas such as basic hardware of a computer.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09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</a:t>
            </a:r>
            <a:r>
              <a:rPr lang="en-GB" baseline="0" dirty="0"/>
              <a:t> more homemade assets and voice acting. Introducing more computing ideas such as basic hardware of a computer.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80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Low level programming</a:t>
            </a:r>
            <a:r>
              <a:rPr lang="en-GB" baseline="0" dirty="0"/>
              <a:t> – Easy for kids to understand and a good welcome into the vast world of programming.</a:t>
            </a:r>
          </a:p>
          <a:p>
            <a:r>
              <a:rPr lang="en-GB" baseline="0" dirty="0"/>
              <a:t>Child friendly theme – space is something most kids are interested in, which this theme is likely to keep them engaged.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0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Themed</a:t>
            </a:r>
            <a:r>
              <a:rPr lang="en-GB" baseline="0" dirty="0"/>
              <a:t> room</a:t>
            </a:r>
          </a:p>
          <a:p>
            <a:r>
              <a:rPr lang="en-GB" baseline="0" dirty="0"/>
              <a:t>Have to completes a mission and ‘escape’ within a time limit</a:t>
            </a:r>
          </a:p>
          <a:p>
            <a:r>
              <a:rPr lang="en-GB" baseline="0" dirty="0"/>
              <a:t>Have to find a combination of codes, find various keys and think out of the box in order to succeed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17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the potential to turn into group learning</a:t>
            </a:r>
            <a:r>
              <a:rPr lang="en-GB" baseline="0" dirty="0"/>
              <a:t> – could have multiple people in game</a:t>
            </a:r>
          </a:p>
          <a:p>
            <a:r>
              <a:rPr lang="en-GB" baseline="0" dirty="0"/>
              <a:t>They’re fun, popular, engaging</a:t>
            </a:r>
          </a:p>
          <a:p>
            <a:r>
              <a:rPr lang="en-GB" baseline="0" dirty="0"/>
              <a:t>Active learning – Users aren’t just reading and clicking – they’re learning through doing!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4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Making escape rooms – how to make</a:t>
            </a:r>
            <a:r>
              <a:rPr lang="en-GB" baseline="0" dirty="0"/>
              <a:t> one, is it feasible for us to do? Why we chose unity.</a:t>
            </a:r>
          </a:p>
          <a:p>
            <a:r>
              <a:rPr lang="en-GB" baseline="0" dirty="0"/>
              <a:t>Seeing what other products are available – has anyone else done our idea?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40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Thnx</a:t>
            </a:r>
            <a:r>
              <a:rPr lang="en-GB" dirty="0"/>
              <a:t> 4 the pastries</a:t>
            </a:r>
            <a:r>
              <a:rPr lang="en-GB" baseline="0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55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</a:t>
            </a:r>
            <a:r>
              <a:rPr lang="en-GB" baseline="0" dirty="0"/>
              <a:t> we used agile – how we planned our project dynamically weekly meetings, comparing weekly progress.</a:t>
            </a:r>
          </a:p>
          <a:p>
            <a:r>
              <a:rPr lang="en-GB" baseline="0" dirty="0"/>
              <a:t>Software model planning – case diagrams, class diagrams, model drafts.</a:t>
            </a:r>
          </a:p>
          <a:p>
            <a:r>
              <a:rPr lang="en-GB" baseline="0" dirty="0"/>
              <a:t>Blender &amp; Unity</a:t>
            </a:r>
          </a:p>
          <a:p>
            <a:r>
              <a:rPr lang="en-GB" baseline="0"/>
              <a:t>VR </a:t>
            </a:r>
            <a:endParaRPr lang="en-GB" baseline="0" dirty="0"/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3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Begins</a:t>
            </a:r>
            <a:r>
              <a:rPr lang="en-GB" baseline="0" dirty="0"/>
              <a:t> with audio of a scientist explaining that the player needs to protect her research from invading bugs (aliens)</a:t>
            </a:r>
          </a:p>
          <a:p>
            <a:r>
              <a:rPr lang="en-GB" baseline="0" dirty="0"/>
              <a:t>And guiding the player to the first room of the spaceship, where they learn the basic theory of if statements</a:t>
            </a:r>
          </a:p>
          <a:p>
            <a:r>
              <a:rPr lang="en-GB" baseline="0" dirty="0"/>
              <a:t>And then instantly apply this knowledge to complete puzzles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06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statements – why we used</a:t>
            </a:r>
            <a:r>
              <a:rPr lang="en-GB" baseline="0" dirty="0"/>
              <a:t> ifs first, how it was executed well. </a:t>
            </a:r>
          </a:p>
          <a:p>
            <a:r>
              <a:rPr lang="en-GB" baseline="0" dirty="0"/>
              <a:t>Filled this rooms with some cool, exciting puzzles – user had to find a torch that reveals invisible ink, find a key </a:t>
            </a:r>
            <a:r>
              <a:rPr lang="en-GB" baseline="0" dirty="0" err="1"/>
              <a:t>etc</a:t>
            </a:r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Gave a foundation for the users learning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B4C50-C4D4-4A7B-9054-0FD7339304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5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42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43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90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89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3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5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46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66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36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76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DCA4F-0E24-45DA-90AD-E16EAB829A63}" type="datetimeFigureOut">
              <a:rPr lang="en-GB" smtClean="0"/>
              <a:t>03/10/2019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E9D0B-B26E-4CEA-97C4-5FEBE4CA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61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GB" sz="5400"/>
              <a:t>Virtual Reality Escape Room to teach concepts of Computer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GB" sz="2000"/>
              <a:t>University of Brighton</a:t>
            </a:r>
          </a:p>
          <a:p>
            <a:pPr algn="l"/>
            <a:r>
              <a:rPr lang="en-GB" sz="2000"/>
              <a:t>James Shaw, John Vos, Jack Whitchurch, Ross Jones</a:t>
            </a:r>
          </a:p>
        </p:txBody>
      </p:sp>
    </p:spTree>
    <p:extLst>
      <p:ext uri="{BB962C8B-B14F-4D97-AF65-F5344CB8AC3E}">
        <p14:creationId xmlns:p14="http://schemas.microsoft.com/office/powerpoint/2010/main" val="196422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1: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b="2461"/>
          <a:stretch/>
        </p:blipFill>
        <p:spPr>
          <a:xfrm>
            <a:off x="331567" y="3142356"/>
            <a:ext cx="5455917" cy="256656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b="1982"/>
          <a:stretch/>
        </p:blipFill>
        <p:spPr>
          <a:xfrm>
            <a:off x="6445073" y="3132013"/>
            <a:ext cx="5455917" cy="25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2: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b="2506"/>
          <a:stretch/>
        </p:blipFill>
        <p:spPr>
          <a:xfrm>
            <a:off x="331567" y="3139767"/>
            <a:ext cx="5455917" cy="25717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0" b="2637"/>
          <a:stretch/>
        </p:blipFill>
        <p:spPr>
          <a:xfrm>
            <a:off x="6445073" y="3143114"/>
            <a:ext cx="5455917" cy="25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2: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5" b="5681"/>
          <a:stretch/>
        </p:blipFill>
        <p:spPr>
          <a:xfrm>
            <a:off x="331567" y="3131397"/>
            <a:ext cx="5455917" cy="258847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b="2331"/>
          <a:stretch/>
        </p:blipFill>
        <p:spPr>
          <a:xfrm>
            <a:off x="6445073" y="3137178"/>
            <a:ext cx="5455917" cy="25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6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3: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43650DB-86A3-4001-AE9E-194C89CD41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6" b="2855"/>
          <a:stretch/>
        </p:blipFill>
        <p:spPr>
          <a:xfrm>
            <a:off x="331567" y="3139030"/>
            <a:ext cx="5455917" cy="25732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1" b="2506"/>
          <a:stretch/>
        </p:blipFill>
        <p:spPr>
          <a:xfrm>
            <a:off x="6445073" y="3142356"/>
            <a:ext cx="5455917" cy="25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4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3: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5" b="2637"/>
          <a:stretch/>
        </p:blipFill>
        <p:spPr>
          <a:xfrm>
            <a:off x="6445073" y="3139767"/>
            <a:ext cx="5455917" cy="25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7C19B-4FC3-4AB2-8A09-4F6AA91DA1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5" b="2287"/>
          <a:stretch/>
        </p:blipFill>
        <p:spPr>
          <a:xfrm>
            <a:off x="331567" y="3134587"/>
            <a:ext cx="5455917" cy="25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Challenges Faced: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unity">
            <a:extLst>
              <a:ext uri="{FF2B5EF4-FFF2-40B4-BE49-F238E27FC236}">
                <a16:creationId xmlns:a16="http://schemas.microsoft.com/office/drawing/2014/main" id="{5A87E9DD-0D45-40A3-90AE-596AADF5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993458"/>
            <a:ext cx="5455917" cy="28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htc vive">
            <a:extLst>
              <a:ext uri="{FF2B5EF4-FFF2-40B4-BE49-F238E27FC236}">
                <a16:creationId xmlns:a16="http://schemas.microsoft.com/office/drawing/2014/main" id="{14C43A0E-D169-4A1A-826B-CAED565A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3235943"/>
            <a:ext cx="5455917" cy="237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Testing: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B209A0C7-E6E2-4B44-B23C-40279195C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90" y="2426818"/>
            <a:ext cx="224867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4C387AB4-B119-4569-B876-48A116FB9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96" y="2426818"/>
            <a:ext cx="224867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Potential Game Expansion: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9F144A-F798-405C-ADA8-A022F958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3177596"/>
            <a:ext cx="5455917" cy="249608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2F8785C-8427-4E48-BEA5-F73C6C52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18515"/>
            <a:ext cx="5455917" cy="24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Potential Game Expansion: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9A1952E-47F8-4E5C-9E91-97EDA914D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77" y="2426818"/>
            <a:ext cx="3557896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3F7E2D4-6CDF-4878-BCC1-EC3DBC732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38975"/>
            <a:ext cx="5455917" cy="23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Potential Game Expansion: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85D667-41B8-46AD-BEA4-2ADCA255A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90" y="2426818"/>
            <a:ext cx="224867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6FF227A-C869-4F9C-84DE-14470A2A81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96" y="2426818"/>
            <a:ext cx="224867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chose VR:</a:t>
            </a:r>
          </a:p>
        </p:txBody>
      </p:sp>
      <p:pic>
        <p:nvPicPr>
          <p:cNvPr id="1026" name="Picture 2" descr="Image result for htc vive">
            <a:extLst>
              <a:ext uri="{FF2B5EF4-FFF2-40B4-BE49-F238E27FC236}">
                <a16:creationId xmlns:a16="http://schemas.microsoft.com/office/drawing/2014/main" id="{8B4DFD65-70B1-44B6-8184-9436DB1B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630256"/>
            <a:ext cx="7188199" cy="3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Potential Game Expansion: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floor, ground, outdoor&#10;&#10;Description automatically generated">
            <a:extLst>
              <a:ext uri="{FF2B5EF4-FFF2-40B4-BE49-F238E27FC236}">
                <a16:creationId xmlns:a16="http://schemas.microsoft.com/office/drawing/2014/main" id="{3D0431F1-6002-4CEC-94A2-227D2B7CC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13" y="2509911"/>
            <a:ext cx="799527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FF61-4DF8-4E62-B954-AE7AE038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/>
              <a:t>Questions:</a:t>
            </a:r>
          </a:p>
        </p:txBody>
      </p:sp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FD81AF4B-BD41-46B2-9327-D67AD49F8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r="22445" b="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4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Our Concept: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scratch">
            <a:extLst>
              <a:ext uri="{FF2B5EF4-FFF2-40B4-BE49-F238E27FC236}">
                <a16:creationId xmlns:a16="http://schemas.microsoft.com/office/drawing/2014/main" id="{A5DEC050-F6E8-4BD0-8BD6-DD54C357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707" y="2426818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21E5C25-BF03-4810-A250-C8467AB98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484491"/>
            <a:ext cx="5455917" cy="18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What is an escape room: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48D00D-C6B0-4479-A48F-84D77DBA0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7" y="2426818"/>
            <a:ext cx="3997637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A99C4-CE6F-443C-8243-43D5A29DB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034378"/>
            <a:ext cx="5455917" cy="2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Why we chose an escape room: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CA208085-B0D5-44CA-B70A-5CE48549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0" y="2426818"/>
            <a:ext cx="4016810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588C2-E12C-4C06-8F3D-86033DFEE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116217"/>
            <a:ext cx="5455917" cy="26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Market Research: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0BA425-090E-4790-8374-46063B3C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3150316"/>
            <a:ext cx="5455917" cy="25506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C0A0756-F0A1-43B6-B64C-34FA878AE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211695"/>
            <a:ext cx="5455917" cy="24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Software Used: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blender 3d">
            <a:extLst>
              <a:ext uri="{FF2B5EF4-FFF2-40B4-BE49-F238E27FC236}">
                <a16:creationId xmlns:a16="http://schemas.microsoft.com/office/drawing/2014/main" id="{458E5089-CB45-4739-835D-C896A654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0707" y="2426818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unity">
            <a:extLst>
              <a:ext uri="{FF2B5EF4-FFF2-40B4-BE49-F238E27FC236}">
                <a16:creationId xmlns:a16="http://schemas.microsoft.com/office/drawing/2014/main" id="{FAE6F16C-25E3-420F-B310-9137B457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993458"/>
            <a:ext cx="5455917" cy="28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Development Process: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86B5582-DE2C-42CD-B50A-6177BAE09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90" y="2426818"/>
            <a:ext cx="2248670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207E85-7A6F-4D6D-B48E-0BE67DAC2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91160"/>
            <a:ext cx="5455917" cy="30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Room 1: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b="2681"/>
          <a:stretch/>
        </p:blipFill>
        <p:spPr>
          <a:xfrm>
            <a:off x="331567" y="3137176"/>
            <a:ext cx="5455917" cy="257692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2257"/>
          <a:stretch/>
        </p:blipFill>
        <p:spPr>
          <a:xfrm>
            <a:off x="6445073" y="3132827"/>
            <a:ext cx="5455917" cy="258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31E9AC5536D24E9FA0B533C3354694" ma:contentTypeVersion="11" ma:contentTypeDescription="Create a new document." ma:contentTypeScope="" ma:versionID="fc6125f933ab8934aa1ab3aac0bbf5f1">
  <xsd:schema xmlns:xsd="http://www.w3.org/2001/XMLSchema" xmlns:xs="http://www.w3.org/2001/XMLSchema" xmlns:p="http://schemas.microsoft.com/office/2006/metadata/properties" xmlns:ns3="c698e9e0-0529-462f-9078-67e898390cbb" xmlns:ns4="2f6b703f-d0e2-4a75-a010-8937c86bbf3b" targetNamespace="http://schemas.microsoft.com/office/2006/metadata/properties" ma:root="true" ma:fieldsID="7f7d63b09695542efa7991764a5d0fdb" ns3:_="" ns4:_="">
    <xsd:import namespace="c698e9e0-0529-462f-9078-67e898390cbb"/>
    <xsd:import namespace="2f6b703f-d0e2-4a75-a010-8937c86bbf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8e9e0-0529-462f-9078-67e898390c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b703f-d0e2-4a75-a010-8937c86bbf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F2F1E-AB5C-41BB-9AA5-D311232A5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98e9e0-0529-462f-9078-67e898390cbb"/>
    <ds:schemaRef ds:uri="2f6b703f-d0e2-4a75-a010-8937c86bb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18239E-7BAA-4CFF-8D01-EE3986A834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D0EF1-817C-414C-99B7-7B4878523686}">
  <ds:schemaRefs>
    <ds:schemaRef ds:uri="http://purl.org/dc/elements/1.1/"/>
    <ds:schemaRef ds:uri="http://schemas.microsoft.com/office/2006/metadata/properties"/>
    <ds:schemaRef ds:uri="c698e9e0-0529-462f-9078-67e898390cb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f6b703f-d0e2-4a75-a010-8937c86bbf3b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88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Virtual Reality Escape Room to teach concepts of Computer Science</vt:lpstr>
      <vt:lpstr>Why we chose VR:</vt:lpstr>
      <vt:lpstr>Our Concept:</vt:lpstr>
      <vt:lpstr>What is an escape room:</vt:lpstr>
      <vt:lpstr>Why we chose an escape room:</vt:lpstr>
      <vt:lpstr>Market Research:</vt:lpstr>
      <vt:lpstr>Software Used:</vt:lpstr>
      <vt:lpstr>Development Process:</vt:lpstr>
      <vt:lpstr>Room 1:</vt:lpstr>
      <vt:lpstr>Room 1:</vt:lpstr>
      <vt:lpstr>Room 2:</vt:lpstr>
      <vt:lpstr>Room 2:</vt:lpstr>
      <vt:lpstr>Room 3:</vt:lpstr>
      <vt:lpstr>Room 3:</vt:lpstr>
      <vt:lpstr>Challenges Faced:</vt:lpstr>
      <vt:lpstr>Testing:</vt:lpstr>
      <vt:lpstr>Potential Game Expansion:</vt:lpstr>
      <vt:lpstr>Potential Game Expansion:</vt:lpstr>
      <vt:lpstr>Potential Game Expansion:</vt:lpstr>
      <vt:lpstr>Potential Game Expansion:</vt:lpstr>
      <vt:lpstr>Questions: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Escape Room to teach concepts of Computer Science</dc:title>
  <dc:creator>John Vos</dc:creator>
  <cp:lastModifiedBy>John Vos</cp:lastModifiedBy>
  <cp:revision>1</cp:revision>
  <dcterms:created xsi:type="dcterms:W3CDTF">2019-10-03T08:31:13Z</dcterms:created>
  <dcterms:modified xsi:type="dcterms:W3CDTF">2019-10-03T08:31:45Z</dcterms:modified>
</cp:coreProperties>
</file>